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3" r:id="rId3"/>
    <p:sldId id="266" r:id="rId4"/>
    <p:sldId id="268" r:id="rId5"/>
    <p:sldId id="257" r:id="rId6"/>
    <p:sldId id="269" r:id="rId7"/>
    <p:sldId id="258" r:id="rId8"/>
    <p:sldId id="259" r:id="rId9"/>
    <p:sldId id="270" r:id="rId10"/>
    <p:sldId id="260" r:id="rId11"/>
    <p:sldId id="261" r:id="rId12"/>
    <p:sldId id="262" r:id="rId13"/>
    <p:sldId id="271" r:id="rId14"/>
    <p:sldId id="272" r:id="rId15"/>
    <p:sldId id="273" r:id="rId16"/>
    <p:sldId id="276" r:id="rId17"/>
    <p:sldId id="277" r:id="rId18"/>
    <p:sldId id="274" r:id="rId19"/>
    <p:sldId id="275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98C3"/>
    <a:srgbClr val="ECDC50"/>
    <a:srgbClr val="FFFC00"/>
    <a:srgbClr val="FF7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20"/>
    <p:restoredTop sz="88329"/>
  </p:normalViewPr>
  <p:slideViewPr>
    <p:cSldViewPr snapToGrid="0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086CD6-183D-4E47-8E71-092EC04F2702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645E0E-AE80-4C49-BE11-BAD00340A4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5341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Présentation Jing Boris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0286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Une </a:t>
            </a:r>
            <a:r>
              <a:rPr lang="fr-FR" dirty="0" err="1"/>
              <a:t>map</a:t>
            </a:r>
            <a:r>
              <a:rPr lang="fr-FR" dirty="0"/>
              <a:t> </a:t>
            </a:r>
            <a:r>
              <a:rPr lang="fr-FR" dirty="0" err="1"/>
              <a:t>intéractive</a:t>
            </a:r>
            <a:r>
              <a:rPr lang="fr-FR" dirty="0"/>
              <a:t> pour trouver aisément le lieu</a:t>
            </a:r>
          </a:p>
          <a:p>
            <a:r>
              <a:rPr lang="fr-FR" dirty="0"/>
              <a:t>Des coordonnées très succinctes pour aller à l’essentiel : pousser le client à mettre le GPS et à nous contacter par tél. si besoin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9110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Il faut que le client puisse réserver rapidement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87019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Obligatoires pour chaque site, elles sont intégrées derrière les onglets qui ramènent les utilisateurs dans les secteurs précédentes facilement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8849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Site déjà fonctionnel dans sa globalité car nous avons travaillé ensemble et il respecte le cahier des charges et la maquette validés ensemble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Délais raccourcis donc quelques finitions à apporter notamment pour le site soit responsive (fonctionnalité à venir)</a:t>
            </a:r>
          </a:p>
          <a:p>
            <a:r>
              <a:rPr lang="fr-FR" dirty="0"/>
              <a:t>Des questions ? On y répond !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2997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Sommaire rapide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4244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Vous avez fait appel à nos services</a:t>
            </a:r>
          </a:p>
          <a:p>
            <a:r>
              <a:rPr lang="fr-FR" dirty="0"/>
              <a:t>Nous avons réfléchi à la construction de votre site vitrine (délais 3 jours -&gt; 2 jours)</a:t>
            </a:r>
          </a:p>
          <a:p>
            <a:r>
              <a:rPr lang="fr-FR" dirty="0"/>
              <a:t>One page : présentation du commerce / photos / contact et formulaire de réservation avec une barre de navigation et un pied de page pour les mentions légales</a:t>
            </a:r>
          </a:p>
          <a:p>
            <a:r>
              <a:rPr lang="fr-FR" dirty="0"/>
              <a:t>Mettre en avant vos couleurs, votre histoire, séduire les utilisateurs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7507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Utilisation de logiciels récents pour travailler en équipe : deux </a:t>
            </a:r>
            <a:r>
              <a:rPr lang="fr-FR" dirty="0" err="1"/>
              <a:t>dév</a:t>
            </a:r>
            <a:r>
              <a:rPr lang="fr-FR" dirty="0"/>
              <a:t> et un </a:t>
            </a:r>
            <a:r>
              <a:rPr lang="fr-FR" dirty="0" err="1"/>
              <a:t>scrum</a:t>
            </a:r>
            <a:r>
              <a:rPr lang="fr-FR" dirty="0"/>
              <a:t> master</a:t>
            </a:r>
          </a:p>
          <a:p>
            <a:r>
              <a:rPr lang="fr-FR" dirty="0"/>
              <a:t>Sert à s’organiser efficacement pour que le code du site soit uniforme et fonctionnel :</a:t>
            </a:r>
          </a:p>
          <a:p>
            <a:r>
              <a:rPr lang="fr-FR" dirty="0"/>
              <a:t>En transparence / Bonne adaptabilité / chaque collaborateur soit engagé / livrer chaque fonction du site au fur et à mesure</a:t>
            </a:r>
          </a:p>
          <a:p>
            <a:r>
              <a:rPr lang="fr-FR" dirty="0"/>
              <a:t>Possibilité de faire des mises à jour régulières et d’ajouter des fonctionnalités au fur et à mesure en gardant le corps du site fonctionnel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4835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Brainstorming : secteur d’activité, histoire, couleurs, polices…</a:t>
            </a:r>
          </a:p>
          <a:p>
            <a:r>
              <a:rPr lang="fr-FR" dirty="0"/>
              <a:t>Inspiré des couleurs et typographies tendances, nous avons fait de la veille concurrentielle, nous avons réfléchi à notre design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7380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 nous l’avons validé ensemble vendredi dernier</a:t>
            </a:r>
          </a:p>
          <a:p>
            <a:r>
              <a:rPr lang="fr-FR" dirty="0"/>
              <a:t>Les couleurs : jaune symbolise la joie et la </a:t>
            </a:r>
            <a:r>
              <a:rPr lang="fr-FR" dirty="0" err="1"/>
              <a:t>fete</a:t>
            </a:r>
            <a:r>
              <a:rPr lang="fr-FR" dirty="0"/>
              <a:t>, il réchauffe l’ambiance. Le bleu est associé à la confiance et évoque une belle journée.</a:t>
            </a:r>
          </a:p>
          <a:p>
            <a:r>
              <a:rPr lang="fr-FR" dirty="0"/>
              <a:t>Une div = une taille d’écran, effet </a:t>
            </a:r>
            <a:r>
              <a:rPr lang="fr-FR" dirty="0" err="1"/>
              <a:t>wahou</a:t>
            </a:r>
            <a:endParaRPr lang="fr-FR" dirty="0"/>
          </a:p>
          <a:p>
            <a:r>
              <a:rPr lang="fr-FR" dirty="0"/>
              <a:t>Tailles de police surdimensionnées : le texte est un élément graphique à part entière, il montre que nous sommes sûrs de nous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9098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Le nom de l’enseigne tout de suite</a:t>
            </a:r>
          </a:p>
          <a:p>
            <a:r>
              <a:rPr lang="fr-FR" dirty="0"/>
              <a:t>Les liens vers les sections</a:t>
            </a:r>
          </a:p>
          <a:p>
            <a:r>
              <a:rPr lang="fr-FR" dirty="0"/>
              <a:t>Part belle à la salle de restaurant et sa cuisine ouverte pour donner envie d’y rentrer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88638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Du story </a:t>
            </a:r>
            <a:r>
              <a:rPr lang="fr-FR" dirty="0" err="1"/>
              <a:t>Telling</a:t>
            </a:r>
            <a:r>
              <a:rPr lang="fr-FR" dirty="0"/>
              <a:t> : affaire familiale, partage du savoir-faire Italien, recettes et produits authentiques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4103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Des animations pour montrer que chaque recette est authentique et plein d’histoire</a:t>
            </a:r>
          </a:p>
          <a:p>
            <a:r>
              <a:rPr lang="fr-FR" dirty="0"/>
              <a:t>On invite le convive à manger un belle pizza et à voyager au cœur de l’Italie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45E0E-AE80-4C49-BE11-BAD00340A4B1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8860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086BC0-5DC5-62C6-200C-2D11169B1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0AF7B70-7C9A-F08D-3C7F-A05F50E38F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47EA75-D376-3659-3E82-D5619D180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2CAC89B-B626-F2A2-8617-DA0AD8881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508F74-843E-978F-7AA1-0862DF307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544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4BF223-57E7-BDF8-A7F7-9496D08D0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63DA791-7E44-88B8-D592-E739CC4867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72480A-85AB-8C58-33E0-98A2F419D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0C65B3-0369-6A0A-9EC7-1388F8263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27D5E9-806F-2E01-C649-6CAAA5EB9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180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A538661-BD4E-1A54-4348-91C9817250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69FCB23-C62E-DD9D-00FA-559AEC838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A8A8D2-5BF6-EED6-EE4B-96F0660A7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135B3D-17DA-1B66-1C46-A566B4D5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EBEED25-88F8-1356-C918-FD9CB5113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503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B4D6AF-18C6-E42C-EF4F-F5EC8C54A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A22D029-F2CB-3C47-B53C-78E17F0AF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30D32E-2A3C-FC59-9F6A-F485F9E02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25226D-D52E-AEF8-BE15-6A9EB1567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EF88FD-C364-6DE5-CAD6-EB3074B72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9357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C4D85-5C22-E2DD-5780-744F03697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C05CC44-8381-8B2B-E6CA-43B87E57F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C31378C-3535-5734-2108-CE7D35C0C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A33C1BF-6A72-9514-A959-88ED3C917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66A43A-0A8C-58C7-2187-60B9B42E1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8758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1ABA92-0A37-08EC-6D0D-3BF99700B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D66447-D7ED-3324-CC24-88C1CEC096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EC3383B-ECFC-BAA4-629A-15EB21A74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404B362-DC3E-0419-CE92-A7E2219A7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4474DE5-605F-80E6-A1F3-1CB8DADCE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A897E4B-826C-D430-F2AB-7063AF93E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081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6C45AE-6BBA-C0CD-3E9C-9831C25B0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363238-8476-DDA7-A62F-980BA9646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BD96D44-7130-70F2-9C07-B0437F9E91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7A5C23E-A452-AB9B-53A1-3C1FC126C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994B2B6-C677-76FF-020F-25CED69A3A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D35F009-97D0-0545-6A10-034D243F8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53B04DF-9208-F73A-BA3F-F4CB5FD16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5C575FD-3708-D575-61EB-9578AD69F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9137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30D21B-AEF8-28BF-16CB-9F81C5BA7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D7ACA40-B5EF-A64D-66D5-4165E440D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BFA60E6-3B87-5F7C-D10C-3AE548F11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0DCCEDB-E19A-32FE-73FF-AFA9C43C5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2749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1362A4E-F5FE-1CCA-2196-C6DB179B4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F69E04D-78D4-4055-DFC9-CA2CD90D9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6D01CD4-31E8-E5A0-5752-04AAE52D8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5730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581316-5C40-6E29-9779-A38194443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9F3F4B-8314-2793-7E66-5B2485D72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14ABE6E-1DD1-828D-5258-73A8E75E6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D5FC65E-0B45-8559-F4D5-2A5B89BCB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37F77DF-8FCF-C29B-152A-D9B4CF1F3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5E4D98B-16E9-62F2-9A24-ED0827CB1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3980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871C43-A54D-AABB-4394-246299AA2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B0A36AA-E6F6-56A5-C539-3902DCB98E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AB5128E-0F0C-0DAC-B005-FBE32963CF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BC131AF-15C6-394E-FCA5-FAB6234CB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16D37E3-8745-A5D2-D917-F48D035D0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4F879B5-E903-43DA-4E8A-E2B8F182C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2302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C2BC462-19BD-5C3F-3F98-29069D8F6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916D90-CDD5-6958-D69C-DB35A8596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A587B63-C813-C15A-F885-54B35C6B0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5BE82-4571-A34A-BE5D-B76F357538F0}" type="datetimeFigureOut">
              <a:rPr lang="fr-FR" smtClean="0"/>
              <a:t>11/09/2023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289AE0-4A57-21CB-4AF7-427B7C281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A650CE-31E6-ACCC-9AD7-C8AD3966FA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7A1F6A-C7A9-BB40-B3D9-FA4C842A97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061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kelaven.github.io/pizzas-di-mamma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C634DE6-09B7-FBEF-B60F-DB4997BC24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6BDEB36-1E8B-28D1-5FDA-F4B278548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050" y="717550"/>
            <a:ext cx="7581900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14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F86A54FA-E313-884C-AE2E-192BF8F53892}"/>
              </a:ext>
            </a:extLst>
          </p:cNvPr>
          <p:cNvSpPr txBox="1"/>
          <p:nvPr/>
        </p:nvSpPr>
        <p:spPr>
          <a:xfrm>
            <a:off x="2968439" y="3251057"/>
            <a:ext cx="615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FC437F-1D0F-966A-C54E-6DF42D581F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D2022BE-1175-86DF-E977-93233A6ED0B3}"/>
              </a:ext>
            </a:extLst>
          </p:cNvPr>
          <p:cNvSpPr txBox="1"/>
          <p:nvPr/>
        </p:nvSpPr>
        <p:spPr>
          <a:xfrm>
            <a:off x="-11206" y="-15582"/>
            <a:ext cx="12192000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solidFill>
                  <a:srgbClr val="ECDC50"/>
                </a:solidFill>
                <a:latin typeface=""/>
              </a:rPr>
              <a:t>Construction du site</a:t>
            </a:r>
          </a:p>
          <a:p>
            <a:pPr algn="ctr"/>
            <a:endParaRPr lang="fr-FR" sz="1000" dirty="0">
              <a:solidFill>
                <a:srgbClr val="ECDC50"/>
              </a:solidFill>
              <a:latin typeface="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0893FE-541C-B14F-30F6-37924361C0EA}"/>
              </a:ext>
            </a:extLst>
          </p:cNvPr>
          <p:cNvSpPr/>
          <p:nvPr/>
        </p:nvSpPr>
        <p:spPr>
          <a:xfrm>
            <a:off x="6548858" y="1139437"/>
            <a:ext cx="4544258" cy="110454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7315E9F-007C-F499-191A-58A12DEDF9A9}"/>
              </a:ext>
            </a:extLst>
          </p:cNvPr>
          <p:cNvSpPr txBox="1"/>
          <p:nvPr/>
        </p:nvSpPr>
        <p:spPr>
          <a:xfrm>
            <a:off x="3033166" y="634581"/>
            <a:ext cx="6103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L’entête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FABE4B9-1F65-7142-0604-D3563A2D01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53"/>
          <a:stretch/>
        </p:blipFill>
        <p:spPr>
          <a:xfrm>
            <a:off x="1284126" y="1365156"/>
            <a:ext cx="9623748" cy="494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72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F86A54FA-E313-884C-AE2E-192BF8F53892}"/>
              </a:ext>
            </a:extLst>
          </p:cNvPr>
          <p:cNvSpPr txBox="1"/>
          <p:nvPr/>
        </p:nvSpPr>
        <p:spPr>
          <a:xfrm>
            <a:off x="2968439" y="3251057"/>
            <a:ext cx="615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FC437F-1D0F-966A-C54E-6DF42D581F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0893FE-541C-B14F-30F6-37924361C0EA}"/>
              </a:ext>
            </a:extLst>
          </p:cNvPr>
          <p:cNvSpPr/>
          <p:nvPr/>
        </p:nvSpPr>
        <p:spPr>
          <a:xfrm>
            <a:off x="6548858" y="1139437"/>
            <a:ext cx="4544258" cy="110454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7315E9F-007C-F499-191A-58A12DEDF9A9}"/>
              </a:ext>
            </a:extLst>
          </p:cNvPr>
          <p:cNvSpPr txBox="1"/>
          <p:nvPr/>
        </p:nvSpPr>
        <p:spPr>
          <a:xfrm>
            <a:off x="3033166" y="634581"/>
            <a:ext cx="6103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L’histoire mise en avant : faire voyager les convives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EC8AD71-2E06-4952-A293-22DAD585B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992" y="1638494"/>
            <a:ext cx="9980124" cy="488631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9C3D4A5-4ABD-52B9-9ACD-2D939D9366A1}"/>
              </a:ext>
            </a:extLst>
          </p:cNvPr>
          <p:cNvSpPr/>
          <p:nvPr/>
        </p:nvSpPr>
        <p:spPr>
          <a:xfrm>
            <a:off x="1112992" y="1249891"/>
            <a:ext cx="9980124" cy="3886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5973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F86A54FA-E313-884C-AE2E-192BF8F53892}"/>
              </a:ext>
            </a:extLst>
          </p:cNvPr>
          <p:cNvSpPr txBox="1"/>
          <p:nvPr/>
        </p:nvSpPr>
        <p:spPr>
          <a:xfrm>
            <a:off x="2968439" y="3251057"/>
            <a:ext cx="615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FC437F-1D0F-966A-C54E-6DF42D581F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0893FE-541C-B14F-30F6-37924361C0EA}"/>
              </a:ext>
            </a:extLst>
          </p:cNvPr>
          <p:cNvSpPr/>
          <p:nvPr/>
        </p:nvSpPr>
        <p:spPr>
          <a:xfrm>
            <a:off x="6548858" y="1139437"/>
            <a:ext cx="4544258" cy="110454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7315E9F-007C-F499-191A-58A12DEDF9A9}"/>
              </a:ext>
            </a:extLst>
          </p:cNvPr>
          <p:cNvSpPr txBox="1"/>
          <p:nvPr/>
        </p:nvSpPr>
        <p:spPr>
          <a:xfrm>
            <a:off x="3033166" y="634581"/>
            <a:ext cx="6103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Les photos de vos pizzas : montrer votre savoir-faire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F4B147-A3A9-CF6E-FEF1-E4F8AC81AB65}"/>
              </a:ext>
            </a:extLst>
          </p:cNvPr>
          <p:cNvSpPr/>
          <p:nvPr/>
        </p:nvSpPr>
        <p:spPr>
          <a:xfrm>
            <a:off x="1083736" y="1207169"/>
            <a:ext cx="9958581" cy="536296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DEB8412-3452-FD8A-2497-9766BB4CB2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78"/>
          <a:stretch/>
        </p:blipFill>
        <p:spPr>
          <a:xfrm>
            <a:off x="1210733" y="1297158"/>
            <a:ext cx="9770533" cy="517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4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F86A54FA-E313-884C-AE2E-192BF8F53892}"/>
              </a:ext>
            </a:extLst>
          </p:cNvPr>
          <p:cNvSpPr txBox="1"/>
          <p:nvPr/>
        </p:nvSpPr>
        <p:spPr>
          <a:xfrm>
            <a:off x="2968439" y="3251057"/>
            <a:ext cx="615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FC437F-1D0F-966A-C54E-6DF42D581F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0893FE-541C-B14F-30F6-37924361C0EA}"/>
              </a:ext>
            </a:extLst>
          </p:cNvPr>
          <p:cNvSpPr/>
          <p:nvPr/>
        </p:nvSpPr>
        <p:spPr>
          <a:xfrm>
            <a:off x="6548858" y="1139437"/>
            <a:ext cx="4544258" cy="110454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7315E9F-007C-F499-191A-58A12DEDF9A9}"/>
              </a:ext>
            </a:extLst>
          </p:cNvPr>
          <p:cNvSpPr txBox="1"/>
          <p:nvPr/>
        </p:nvSpPr>
        <p:spPr>
          <a:xfrm>
            <a:off x="3033166" y="634581"/>
            <a:ext cx="6103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Les coordonnées : trouver le restaurant facilement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4BEBA85-C9DD-715E-DAE4-15E337051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31" y="1748948"/>
            <a:ext cx="10015537" cy="480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62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F86A54FA-E313-884C-AE2E-192BF8F53892}"/>
              </a:ext>
            </a:extLst>
          </p:cNvPr>
          <p:cNvSpPr txBox="1"/>
          <p:nvPr/>
        </p:nvSpPr>
        <p:spPr>
          <a:xfrm>
            <a:off x="2968439" y="3251057"/>
            <a:ext cx="615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FC437F-1D0F-966A-C54E-6DF42D581F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0893FE-541C-B14F-30F6-37924361C0EA}"/>
              </a:ext>
            </a:extLst>
          </p:cNvPr>
          <p:cNvSpPr/>
          <p:nvPr/>
        </p:nvSpPr>
        <p:spPr>
          <a:xfrm>
            <a:off x="6548858" y="1139437"/>
            <a:ext cx="4544258" cy="110454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7315E9F-007C-F499-191A-58A12DEDF9A9}"/>
              </a:ext>
            </a:extLst>
          </p:cNvPr>
          <p:cNvSpPr txBox="1"/>
          <p:nvPr/>
        </p:nvSpPr>
        <p:spPr>
          <a:xfrm>
            <a:off x="3033166" y="634581"/>
            <a:ext cx="6103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Le formulaire pour réserver en quelques clics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3F7EE3E-F0D2-B0D6-1AA9-2F3DD9CBF0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71"/>
          <a:stretch/>
        </p:blipFill>
        <p:spPr>
          <a:xfrm>
            <a:off x="1215674" y="1638494"/>
            <a:ext cx="9760652" cy="476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43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F86A54FA-E313-884C-AE2E-192BF8F53892}"/>
              </a:ext>
            </a:extLst>
          </p:cNvPr>
          <p:cNvSpPr txBox="1"/>
          <p:nvPr/>
        </p:nvSpPr>
        <p:spPr>
          <a:xfrm>
            <a:off x="2968439" y="3251057"/>
            <a:ext cx="615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FC437F-1D0F-966A-C54E-6DF42D581F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0893FE-541C-B14F-30F6-37924361C0EA}"/>
              </a:ext>
            </a:extLst>
          </p:cNvPr>
          <p:cNvSpPr/>
          <p:nvPr/>
        </p:nvSpPr>
        <p:spPr>
          <a:xfrm>
            <a:off x="6548858" y="1139437"/>
            <a:ext cx="4544258" cy="110454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7315E9F-007C-F499-191A-58A12DEDF9A9}"/>
              </a:ext>
            </a:extLst>
          </p:cNvPr>
          <p:cNvSpPr txBox="1"/>
          <p:nvPr/>
        </p:nvSpPr>
        <p:spPr>
          <a:xfrm>
            <a:off x="3033166" y="634581"/>
            <a:ext cx="6103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Les mentions légales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740BBAB-7753-0F0E-839F-202536CFFC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70"/>
          <a:stretch/>
        </p:blipFill>
        <p:spPr>
          <a:xfrm>
            <a:off x="323850" y="2882341"/>
            <a:ext cx="11544300" cy="195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257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DD6561-84FB-B57A-6496-2D056EEA3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693868-495F-14A4-85D8-358446726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A1020-0C42-6829-17E1-97E9EA5407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A24A61D-115C-6075-D9D1-A8DA2679AEF6}"/>
              </a:ext>
            </a:extLst>
          </p:cNvPr>
          <p:cNvSpPr txBox="1"/>
          <p:nvPr/>
        </p:nvSpPr>
        <p:spPr>
          <a:xfrm>
            <a:off x="3033166" y="1690688"/>
            <a:ext cx="6103256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Introduction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Méthode de travail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Maquettage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Construction du site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sz="2800" b="1" dirty="0">
                <a:solidFill>
                  <a:schemeClr val="bg1"/>
                </a:solidFill>
                <a:latin typeface=""/>
              </a:rPr>
              <a:t>Résultat</a:t>
            </a:r>
            <a:endParaRPr lang="fr-FR" b="1" dirty="0">
              <a:solidFill>
                <a:schemeClr val="bg1"/>
              </a:solidFill>
              <a:latin typeface=""/>
            </a:endParaRP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9981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DD6561-84FB-B57A-6496-2D056EEA3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693868-495F-14A4-85D8-358446726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A1020-0C42-6829-17E1-97E9EA5407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E738998-128B-C2A8-570F-4B3E81924DAD}"/>
              </a:ext>
            </a:extLst>
          </p:cNvPr>
          <p:cNvSpPr txBox="1"/>
          <p:nvPr/>
        </p:nvSpPr>
        <p:spPr>
          <a:xfrm>
            <a:off x="-11206" y="13448"/>
            <a:ext cx="12192000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solidFill>
                  <a:srgbClr val="ECDC50"/>
                </a:solidFill>
                <a:latin typeface=""/>
              </a:rPr>
              <a:t>Cliquez !</a:t>
            </a:r>
          </a:p>
          <a:p>
            <a:pPr algn="ctr"/>
            <a:endParaRPr lang="fr-FR" sz="1000" dirty="0">
              <a:solidFill>
                <a:srgbClr val="ECDC50"/>
              </a:solidFill>
              <a:latin typeface="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1E1E871-34B9-DF78-FC66-DE00E5E58D5D}"/>
              </a:ext>
            </a:extLst>
          </p:cNvPr>
          <p:cNvSpPr txBox="1"/>
          <p:nvPr/>
        </p:nvSpPr>
        <p:spPr>
          <a:xfrm>
            <a:off x="2512919" y="3167390"/>
            <a:ext cx="7143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hlinkClick r:id="rId2"/>
              </a:rPr>
              <a:t>https://</a:t>
            </a:r>
            <a:r>
              <a:rPr lang="fr-FR" sz="2800" b="1" dirty="0" err="1">
                <a:hlinkClick r:id="rId2"/>
              </a:rPr>
              <a:t>kelaven.github.io</a:t>
            </a:r>
            <a:r>
              <a:rPr lang="fr-FR" sz="2800" b="1" dirty="0">
                <a:hlinkClick r:id="rId2"/>
              </a:rPr>
              <a:t>/pizzas-di-mamma/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2130075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DD6561-84FB-B57A-6496-2D056EEA3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693868-495F-14A4-85D8-358446726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A1020-0C42-6829-17E1-97E9EA5407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A24A61D-115C-6075-D9D1-A8DA2679AEF6}"/>
              </a:ext>
            </a:extLst>
          </p:cNvPr>
          <p:cNvSpPr txBox="1"/>
          <p:nvPr/>
        </p:nvSpPr>
        <p:spPr>
          <a:xfrm>
            <a:off x="3033166" y="1690688"/>
            <a:ext cx="6103256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Introduction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Méthode de travail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Maquettage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Construction du site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Résultat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sz="2800" b="1" dirty="0">
                <a:solidFill>
                  <a:schemeClr val="bg1"/>
                </a:solidFill>
                <a:latin typeface=""/>
              </a:rPr>
              <a:t>Conclusion</a:t>
            </a:r>
            <a:endParaRPr lang="fr-FR" b="1" dirty="0">
              <a:solidFill>
                <a:schemeClr val="bg1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411362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DD6561-84FB-B57A-6496-2D056EEA3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A1020-0C42-6829-17E1-97E9EA5407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E738998-128B-C2A8-570F-4B3E81924DAD}"/>
              </a:ext>
            </a:extLst>
          </p:cNvPr>
          <p:cNvSpPr txBox="1"/>
          <p:nvPr/>
        </p:nvSpPr>
        <p:spPr>
          <a:xfrm>
            <a:off x="-11206" y="13448"/>
            <a:ext cx="12192000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solidFill>
                  <a:srgbClr val="ECDC50"/>
                </a:solidFill>
                <a:latin typeface=""/>
              </a:rPr>
              <a:t>Conclusion</a:t>
            </a:r>
          </a:p>
          <a:p>
            <a:pPr algn="ctr"/>
            <a:endParaRPr lang="fr-FR" sz="1000" dirty="0">
              <a:solidFill>
                <a:srgbClr val="ECDC50"/>
              </a:solidFill>
              <a:latin typeface="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4A597F0-D4AF-EC3D-91A8-0225073BF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0378" y="1056481"/>
            <a:ext cx="7931244" cy="528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397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DD6561-84FB-B57A-6496-2D056EEA3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693868-495F-14A4-85D8-358446726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A1020-0C42-6829-17E1-97E9EA5407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E738998-128B-C2A8-570F-4B3E81924DAD}"/>
              </a:ext>
            </a:extLst>
          </p:cNvPr>
          <p:cNvSpPr txBox="1"/>
          <p:nvPr/>
        </p:nvSpPr>
        <p:spPr>
          <a:xfrm>
            <a:off x="-11206" y="13448"/>
            <a:ext cx="12192000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solidFill>
                  <a:srgbClr val="ECDC50"/>
                </a:solidFill>
                <a:latin typeface=""/>
              </a:rPr>
              <a:t>Sommaire</a:t>
            </a:r>
          </a:p>
          <a:p>
            <a:pPr algn="ctr"/>
            <a:endParaRPr lang="fr-FR" sz="1000" dirty="0">
              <a:solidFill>
                <a:srgbClr val="ECDC50"/>
              </a:solidFill>
              <a:latin typeface="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A24A61D-115C-6075-D9D1-A8DA2679AEF6}"/>
              </a:ext>
            </a:extLst>
          </p:cNvPr>
          <p:cNvSpPr txBox="1"/>
          <p:nvPr/>
        </p:nvSpPr>
        <p:spPr>
          <a:xfrm>
            <a:off x="3033166" y="1690688"/>
            <a:ext cx="610325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Introduction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Méthode de travail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Maquettage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Construction du site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Résultat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27669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DD6561-84FB-B57A-6496-2D056EEA3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A1020-0C42-6829-17E1-97E9EA5407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05265AC0-D4D6-18FE-6FFC-16BB11FE8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2810" y="1307321"/>
            <a:ext cx="7083029" cy="4722019"/>
          </a:xfr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1E738998-128B-C2A8-570F-4B3E81924DAD}"/>
              </a:ext>
            </a:extLst>
          </p:cNvPr>
          <p:cNvSpPr txBox="1"/>
          <p:nvPr/>
        </p:nvSpPr>
        <p:spPr>
          <a:xfrm>
            <a:off x="-11206" y="13448"/>
            <a:ext cx="12192000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solidFill>
                  <a:srgbClr val="ECDC50"/>
                </a:solidFill>
                <a:latin typeface=""/>
              </a:rPr>
              <a:t>Introduction</a:t>
            </a:r>
          </a:p>
          <a:p>
            <a:pPr algn="ctr"/>
            <a:endParaRPr lang="fr-FR" sz="1000" dirty="0">
              <a:solidFill>
                <a:srgbClr val="ECDC50"/>
              </a:solidFill>
              <a:latin typeface="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138CD83-3982-6931-3E8A-9D9AA769EF08}"/>
              </a:ext>
            </a:extLst>
          </p:cNvPr>
          <p:cNvSpPr txBox="1"/>
          <p:nvPr/>
        </p:nvSpPr>
        <p:spPr>
          <a:xfrm>
            <a:off x="8008740" y="2375668"/>
            <a:ext cx="36004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● Site vitrine</a:t>
            </a:r>
          </a:p>
          <a:p>
            <a:endParaRPr lang="fr-FR" dirty="0"/>
          </a:p>
          <a:p>
            <a:r>
              <a:rPr lang="fr-FR" dirty="0"/>
              <a:t>● One page</a:t>
            </a:r>
          </a:p>
          <a:p>
            <a:endParaRPr lang="fr-FR" dirty="0"/>
          </a:p>
          <a:p>
            <a:r>
              <a:rPr lang="fr-FR" dirty="0"/>
              <a:t>● Mettre en avant vos couleurs, histoire</a:t>
            </a:r>
          </a:p>
          <a:p>
            <a:endParaRPr lang="fr-FR" dirty="0"/>
          </a:p>
          <a:p>
            <a:r>
              <a:rPr lang="fr-FR" dirty="0"/>
              <a:t>● Faire venir le client en restaurant / lui faire réserver une table</a:t>
            </a:r>
          </a:p>
        </p:txBody>
      </p:sp>
    </p:spTree>
    <p:extLst>
      <p:ext uri="{BB962C8B-B14F-4D97-AF65-F5344CB8AC3E}">
        <p14:creationId xmlns:p14="http://schemas.microsoft.com/office/powerpoint/2010/main" val="3171783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DD6561-84FB-B57A-6496-2D056EEA3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693868-495F-14A4-85D8-358446726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A1020-0C42-6829-17E1-97E9EA5407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A24A61D-115C-6075-D9D1-A8DA2679AEF6}"/>
              </a:ext>
            </a:extLst>
          </p:cNvPr>
          <p:cNvSpPr txBox="1"/>
          <p:nvPr/>
        </p:nvSpPr>
        <p:spPr>
          <a:xfrm>
            <a:off x="3033166" y="1690688"/>
            <a:ext cx="6103256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Introduction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sz="2800" b="1" dirty="0">
                <a:solidFill>
                  <a:schemeClr val="bg1"/>
                </a:solidFill>
                <a:latin typeface=""/>
              </a:rPr>
              <a:t>Méthode de travail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Maquettage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Construction du site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Résultat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1492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F86A54FA-E313-884C-AE2E-192BF8F53892}"/>
              </a:ext>
            </a:extLst>
          </p:cNvPr>
          <p:cNvSpPr txBox="1"/>
          <p:nvPr/>
        </p:nvSpPr>
        <p:spPr>
          <a:xfrm>
            <a:off x="2968439" y="3251057"/>
            <a:ext cx="615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FC437F-1D0F-966A-C54E-6DF42D581F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D2022BE-1175-86DF-E977-93233A6ED0B3}"/>
              </a:ext>
            </a:extLst>
          </p:cNvPr>
          <p:cNvSpPr txBox="1"/>
          <p:nvPr/>
        </p:nvSpPr>
        <p:spPr>
          <a:xfrm>
            <a:off x="-11206" y="13448"/>
            <a:ext cx="12192000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solidFill>
                  <a:srgbClr val="ECDC50"/>
                </a:solidFill>
                <a:latin typeface=""/>
              </a:rPr>
              <a:t>Méthode de travail</a:t>
            </a:r>
          </a:p>
          <a:p>
            <a:pPr algn="ctr"/>
            <a:endParaRPr lang="fr-FR" sz="1000" dirty="0">
              <a:solidFill>
                <a:srgbClr val="ECDC50"/>
              </a:solidFill>
              <a:latin typeface=""/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73CD7BB4-E1F6-6587-942F-6FD4BE8F2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59" y="1224118"/>
            <a:ext cx="8645057" cy="3561736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FB6754BB-78CB-486C-DEBC-EAC139564EC5}"/>
              </a:ext>
            </a:extLst>
          </p:cNvPr>
          <p:cNvSpPr txBox="1"/>
          <p:nvPr/>
        </p:nvSpPr>
        <p:spPr>
          <a:xfrm>
            <a:off x="3044372" y="782888"/>
            <a:ext cx="6103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Une méthode agile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859F843-B620-C290-740D-D100C78B4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8394" y="3853014"/>
            <a:ext cx="7772400" cy="294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99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DD6561-84FB-B57A-6496-2D056EEA3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693868-495F-14A4-85D8-358446726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A1020-0C42-6829-17E1-97E9EA5407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A24A61D-115C-6075-D9D1-A8DA2679AEF6}"/>
              </a:ext>
            </a:extLst>
          </p:cNvPr>
          <p:cNvSpPr txBox="1"/>
          <p:nvPr/>
        </p:nvSpPr>
        <p:spPr>
          <a:xfrm>
            <a:off x="3033166" y="1690688"/>
            <a:ext cx="6103256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Introduction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Méthode de travail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sz="2800" dirty="0">
                <a:solidFill>
                  <a:schemeClr val="bg1"/>
                </a:solidFill>
                <a:latin typeface=""/>
              </a:rPr>
              <a:t>Maquettage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Construction du site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Résultat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792727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F86A54FA-E313-884C-AE2E-192BF8F53892}"/>
              </a:ext>
            </a:extLst>
          </p:cNvPr>
          <p:cNvSpPr txBox="1"/>
          <p:nvPr/>
        </p:nvSpPr>
        <p:spPr>
          <a:xfrm>
            <a:off x="2968439" y="3251057"/>
            <a:ext cx="615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FC437F-1D0F-966A-C54E-6DF42D581F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D2022BE-1175-86DF-E977-93233A6ED0B3}"/>
              </a:ext>
            </a:extLst>
          </p:cNvPr>
          <p:cNvSpPr txBox="1"/>
          <p:nvPr/>
        </p:nvSpPr>
        <p:spPr>
          <a:xfrm>
            <a:off x="-11206" y="13448"/>
            <a:ext cx="12192000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solidFill>
                  <a:srgbClr val="ECDC50"/>
                </a:solidFill>
                <a:latin typeface=""/>
              </a:rPr>
              <a:t>Maquettage</a:t>
            </a:r>
          </a:p>
          <a:p>
            <a:pPr algn="ctr"/>
            <a:endParaRPr lang="fr-FR" sz="1000" dirty="0">
              <a:solidFill>
                <a:srgbClr val="ECDC50"/>
              </a:solidFill>
              <a:latin typeface="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08F8F2F-2A00-E828-2251-6F4BF5DCC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091" y="1310896"/>
            <a:ext cx="5345818" cy="5393058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3910EB03-C9B5-4123-ECCA-FC0601CF6A57}"/>
              </a:ext>
            </a:extLst>
          </p:cNvPr>
          <p:cNvSpPr txBox="1"/>
          <p:nvPr/>
        </p:nvSpPr>
        <p:spPr>
          <a:xfrm>
            <a:off x="2920680" y="723727"/>
            <a:ext cx="6328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Du brainstorming à la mise en forme sur </a:t>
            </a:r>
            <a:r>
              <a:rPr lang="fr-FR" dirty="0" err="1">
                <a:latin typeface=""/>
              </a:rPr>
              <a:t>Figma</a:t>
            </a:r>
            <a:endParaRPr lang="fr-FR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618667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F86A54FA-E313-884C-AE2E-192BF8F53892}"/>
              </a:ext>
            </a:extLst>
          </p:cNvPr>
          <p:cNvSpPr txBox="1"/>
          <p:nvPr/>
        </p:nvSpPr>
        <p:spPr>
          <a:xfrm>
            <a:off x="2968439" y="3251057"/>
            <a:ext cx="6152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FC437F-1D0F-966A-C54E-6DF42D581F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0893FE-541C-B14F-30F6-37924361C0EA}"/>
              </a:ext>
            </a:extLst>
          </p:cNvPr>
          <p:cNvSpPr/>
          <p:nvPr/>
        </p:nvSpPr>
        <p:spPr>
          <a:xfrm>
            <a:off x="6548858" y="1139437"/>
            <a:ext cx="4544258" cy="110454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C87CB7-3316-66C4-520D-61A82EAE3FFC}"/>
              </a:ext>
            </a:extLst>
          </p:cNvPr>
          <p:cNvSpPr/>
          <p:nvPr/>
        </p:nvSpPr>
        <p:spPr>
          <a:xfrm flipV="1">
            <a:off x="6624350" y="1129163"/>
            <a:ext cx="5068886" cy="205796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7315E9F-007C-F499-191A-58A12DEDF9A9}"/>
              </a:ext>
            </a:extLst>
          </p:cNvPr>
          <p:cNvSpPr txBox="1"/>
          <p:nvPr/>
        </p:nvSpPr>
        <p:spPr>
          <a:xfrm>
            <a:off x="3033166" y="634581"/>
            <a:ext cx="6103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Un site on page pour aller à l’essentiel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17AE87D-2392-F832-F7E9-4AFAC829D3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09" t="12779" r="28747" b="8870"/>
          <a:stretch/>
        </p:blipFill>
        <p:spPr>
          <a:xfrm>
            <a:off x="1624853" y="1249891"/>
            <a:ext cx="4386262" cy="551882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CA30884-DF48-9029-E082-BFE8440B7C73}"/>
              </a:ext>
            </a:extLst>
          </p:cNvPr>
          <p:cNvSpPr/>
          <p:nvPr/>
        </p:nvSpPr>
        <p:spPr>
          <a:xfrm>
            <a:off x="1446941" y="6757518"/>
            <a:ext cx="4733946" cy="52802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40EFE21-5200-1FCB-F09D-365491756A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767" t="12600" r="29356" b="10146"/>
          <a:stretch/>
        </p:blipFill>
        <p:spPr>
          <a:xfrm>
            <a:off x="6777155" y="1249890"/>
            <a:ext cx="4386262" cy="551882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9D2CA17-0FFA-17DF-6E22-6408FD53E66D}"/>
              </a:ext>
            </a:extLst>
          </p:cNvPr>
          <p:cNvSpPr/>
          <p:nvPr/>
        </p:nvSpPr>
        <p:spPr>
          <a:xfrm>
            <a:off x="6558062" y="1156677"/>
            <a:ext cx="4733946" cy="17894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0305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7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DD6561-84FB-B57A-6496-2D056EEA3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693868-495F-14A4-85D8-358446726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A1020-0C42-6829-17E1-97E9EA5407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98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A24A61D-115C-6075-D9D1-A8DA2679AEF6}"/>
              </a:ext>
            </a:extLst>
          </p:cNvPr>
          <p:cNvSpPr txBox="1"/>
          <p:nvPr/>
        </p:nvSpPr>
        <p:spPr>
          <a:xfrm>
            <a:off x="3033166" y="1690688"/>
            <a:ext cx="6103256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"/>
              </a:rPr>
              <a:t>Introduction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Méthode de travail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Maquettage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sz="2800" b="1" dirty="0">
                <a:solidFill>
                  <a:schemeClr val="bg1"/>
                </a:solidFill>
                <a:latin typeface=""/>
              </a:rPr>
              <a:t>Construction du site</a:t>
            </a:r>
          </a:p>
          <a:p>
            <a:pPr algn="ctr"/>
            <a:endParaRPr lang="fr-FR" sz="2800" b="1" dirty="0">
              <a:solidFill>
                <a:schemeClr val="bg1"/>
              </a:solidFill>
              <a:latin typeface=""/>
            </a:endParaRPr>
          </a:p>
          <a:p>
            <a:pPr algn="ctr"/>
            <a:r>
              <a:rPr lang="fr-FR" dirty="0">
                <a:latin typeface=""/>
              </a:rPr>
              <a:t>Résultat</a:t>
            </a:r>
          </a:p>
          <a:p>
            <a:pPr algn="ctr"/>
            <a:endParaRPr lang="fr-FR" dirty="0">
              <a:latin typeface=""/>
            </a:endParaRPr>
          </a:p>
          <a:p>
            <a:pPr algn="ctr"/>
            <a:r>
              <a:rPr lang="fr-FR" dirty="0">
                <a:latin typeface="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68253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612</Words>
  <Application>Microsoft Macintosh PowerPoint</Application>
  <PresentationFormat>Grand écran</PresentationFormat>
  <Paragraphs>141</Paragraphs>
  <Slides>19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Thème Office</vt:lpstr>
      <vt:lpstr>Présentation PowerPoint</vt:lpstr>
      <vt:lpstr>sommaire</vt:lpstr>
      <vt:lpstr>sommaire</vt:lpstr>
      <vt:lpstr>sommaire</vt:lpstr>
      <vt:lpstr>Présentation PowerPoint</vt:lpstr>
      <vt:lpstr>sommaire</vt:lpstr>
      <vt:lpstr>Présentation PowerPoint</vt:lpstr>
      <vt:lpstr>Présentation PowerPoint</vt:lpstr>
      <vt:lpstr>sommaire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sommaire</vt:lpstr>
      <vt:lpstr>sommaire</vt:lpstr>
      <vt:lpstr>sommaire</vt:lpstr>
      <vt:lpstr>sommaire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Lavenant</dc:creator>
  <cp:lastModifiedBy>Kevin Lavenant</cp:lastModifiedBy>
  <cp:revision>39</cp:revision>
  <dcterms:created xsi:type="dcterms:W3CDTF">2023-09-08T11:34:03Z</dcterms:created>
  <dcterms:modified xsi:type="dcterms:W3CDTF">2023-09-11T09:29:04Z</dcterms:modified>
</cp:coreProperties>
</file>

<file path=docProps/thumbnail.jpeg>
</file>